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E10A-12B9-4B59-81C4-04334821A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A5648-885C-4A77-9CB1-CC9BC93B2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5F454-3A1F-4702-BF24-03E71F8C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846C2-AA20-43DB-AD35-5489321C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30191-CDAF-405E-8BF7-6050E765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2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B9E96-A175-44AC-B674-9F1B715D3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3A6F2-3BBF-45BA-890D-B19538353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F3A02-363D-4043-846E-707949F4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9F78A-2E38-4A69-A69E-417F82D2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870F-4FF3-4F3E-BAF8-0A635805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3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B9F53-0B35-4FE9-9475-F7FA015A3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D9EB56-3AEA-431E-9CD0-2EDA26CF1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7995E-32FA-4822-97BE-63DEFF168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61BAC-D63A-44DC-907C-2512374C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D3C6A-87FB-45C1-AF83-A650DC79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9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5A646-5E1D-4096-9B8F-5167E1B83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3D3F5-0C7C-499B-9B3B-1E0FE0483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EC53E-3671-4F84-906C-603BA33F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4AE7-569A-419B-9B6A-CF18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5A351-8A7B-4D38-A646-0FE0ACD1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8348-F641-467E-8EC5-085E5E75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48BF4-1F09-4CD8-B621-E5B47C2F1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0A792-B20C-4022-9586-D02519CE5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FA55-02F2-4741-A296-0804A9AD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1CCBC-AA5E-46F7-B8AB-BA4A6065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3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8A3C0-54F0-49A0-931B-06CAE332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4EA38-3CFD-4DE5-AD69-086C3A3E3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05AC-587D-4CD1-9B52-727788795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98212-4F4C-4C7F-9F9D-C27441FE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5A7BC-D7DD-42A7-A0A9-48C59C9E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FC0C5-16F9-463B-AFD3-0D221EBF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F8B1F-1D2A-4752-BEC6-3A233DC00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3CE43-7A7B-4108-8CAB-7A79D2083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2FC31-E648-4740-AD52-7BE330150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D50475-8E43-4F8F-A800-A2BB831C2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68A2F5-0B7E-4C71-BB99-D9184F63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733E9-2F46-4EB1-BED3-B69FF5DD4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3BA06-9D8F-45AC-AFE6-3B932E01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268AE-A9AF-4A44-B115-49442DE7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7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90E8-0FE2-4B67-8D30-6633C095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6E8D6-871A-4240-B3CC-8AFF03B77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B7725-A11C-4F26-AA34-67C91352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EC9BB-F017-4C32-B3F6-7EE8DCC2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8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90E3A-7B8F-4103-B904-F8A8D3CC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1502B-ADE0-4766-90CA-CB1D7BF6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ABE7-0551-4BD2-8B37-B775D75E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4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68B1-1760-4CBC-BD6D-DA3768BF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785D9-11D3-4ED0-A32A-9F537AD2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5D121-E7C7-4FF8-BEBE-AECD9953C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E9B15-4F03-4F5C-A803-2A92DA1B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B1138-7632-40FF-84F4-86A4CF49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61D71-A416-43F8-88A1-C63AD07B7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FCAB-B793-499E-B160-C0D44E94E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266761-B088-4E8B-8BFD-30231E6E0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B307A-F33A-4883-875C-09A35DACC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82BE1-A958-40AB-A93A-446A8C62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93992-8B31-47DA-9B8F-A5E96E5A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7E0B3-2CA9-429F-9FF8-7DF2D4415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6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C5E66A-5657-46DE-87EA-E142AC6CA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5B066-A979-447B-8A32-77CB718CB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B46C5-6ED4-41A3-B461-74199EA1E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A9942-2D83-4E8C-8F30-4925D79D8AA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8132F-355A-4E45-85EB-2DF91CC8A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3CF48-10CB-4912-8FDA-7BF5E1B47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7A8C-84FE-4923-8222-0C50C4827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BC0E90-51A5-40DE-9D56-2C21C2A40CF1}"/>
              </a:ext>
            </a:extLst>
          </p:cNvPr>
          <p:cNvSpPr txBox="1"/>
          <p:nvPr/>
        </p:nvSpPr>
        <p:spPr>
          <a:xfrm>
            <a:off x="4770782" y="3429000"/>
            <a:ext cx="1874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LESSON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E55FC9-1A47-4539-9208-C0BB5AA18B86}"/>
              </a:ext>
            </a:extLst>
          </p:cNvPr>
          <p:cNvSpPr txBox="1"/>
          <p:nvPr/>
        </p:nvSpPr>
        <p:spPr>
          <a:xfrm>
            <a:off x="10839770" y="6488668"/>
            <a:ext cx="1352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938BB6-F085-4E9D-AC0C-DDF5EFD99E69}"/>
              </a:ext>
            </a:extLst>
          </p:cNvPr>
          <p:cNvSpPr txBox="1"/>
          <p:nvPr/>
        </p:nvSpPr>
        <p:spPr>
          <a:xfrm>
            <a:off x="4201972" y="3890665"/>
            <a:ext cx="301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(Type the title of your lesson)  </a:t>
            </a:r>
          </a:p>
        </p:txBody>
      </p:sp>
    </p:spTree>
    <p:extLst>
      <p:ext uri="{BB962C8B-B14F-4D97-AF65-F5344CB8AC3E}">
        <p14:creationId xmlns:p14="http://schemas.microsoft.com/office/powerpoint/2010/main" val="860781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25737-B8D8-46C6-A4E0-3534DE6EA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00E0C-B6CC-404C-9F9A-8DF336C43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2867E9-F4D8-4EE0-9EE9-2A5713126F8A}"/>
              </a:ext>
            </a:extLst>
          </p:cNvPr>
          <p:cNvSpPr txBox="1"/>
          <p:nvPr/>
        </p:nvSpPr>
        <p:spPr>
          <a:xfrm>
            <a:off x="11025928" y="6488668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446000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58345-F51F-4AE3-8A2D-1A9740C7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C7FEB-9737-4347-B796-671295778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A421AA-A87E-44CA-BDDA-39F17552FD07}"/>
              </a:ext>
            </a:extLst>
          </p:cNvPr>
          <p:cNvSpPr txBox="1"/>
          <p:nvPr/>
        </p:nvSpPr>
        <p:spPr>
          <a:xfrm>
            <a:off x="11118575" y="6492875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199863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F9A2D-EAC5-4279-AACE-8A15AD27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93146-3AF0-4180-8902-BF4648428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720A9C-1271-41EA-8F5C-801E8B15700E}"/>
              </a:ext>
            </a:extLst>
          </p:cNvPr>
          <p:cNvSpPr txBox="1"/>
          <p:nvPr/>
        </p:nvSpPr>
        <p:spPr>
          <a:xfrm>
            <a:off x="11118575" y="6492875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203445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B228E-CC21-4D33-AF0C-E5F15D12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Energizer/Icebreaker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AAEA7-952A-4E08-BFDD-C35D644B2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F8C1E-EDF8-47F4-AA4D-15468F4D66BA}"/>
              </a:ext>
            </a:extLst>
          </p:cNvPr>
          <p:cNvSpPr txBox="1"/>
          <p:nvPr/>
        </p:nvSpPr>
        <p:spPr>
          <a:xfrm>
            <a:off x="10839770" y="6488668"/>
            <a:ext cx="85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Inquire</a:t>
            </a:r>
          </a:p>
        </p:txBody>
      </p:sp>
    </p:spTree>
    <p:extLst>
      <p:ext uri="{BB962C8B-B14F-4D97-AF65-F5344CB8AC3E}">
        <p14:creationId xmlns:p14="http://schemas.microsoft.com/office/powerpoint/2010/main" val="370173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A6A7-3041-4BD5-ABA1-CA714A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6A79-5237-4192-BCC1-7770A0189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80F6F5-FC22-4CC0-81B8-564E5C9EE2E5}"/>
              </a:ext>
            </a:extLst>
          </p:cNvPr>
          <p:cNvSpPr txBox="1"/>
          <p:nvPr/>
        </p:nvSpPr>
        <p:spPr>
          <a:xfrm>
            <a:off x="10927144" y="6488668"/>
            <a:ext cx="85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Inquire</a:t>
            </a:r>
          </a:p>
        </p:txBody>
      </p:sp>
    </p:spTree>
    <p:extLst>
      <p:ext uri="{BB962C8B-B14F-4D97-AF65-F5344CB8AC3E}">
        <p14:creationId xmlns:p14="http://schemas.microsoft.com/office/powerpoint/2010/main" val="42022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70C1E-E34C-4539-B316-C29C04015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7A670-96CC-4FBD-9C08-0F27A44DD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A8D8AB-ACFD-42E9-8AAD-FA6E3CEFD97C}"/>
              </a:ext>
            </a:extLst>
          </p:cNvPr>
          <p:cNvSpPr txBox="1"/>
          <p:nvPr/>
        </p:nvSpPr>
        <p:spPr>
          <a:xfrm>
            <a:off x="10927144" y="6488668"/>
            <a:ext cx="85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Inquire</a:t>
            </a:r>
          </a:p>
        </p:txBody>
      </p:sp>
    </p:spTree>
    <p:extLst>
      <p:ext uri="{BB962C8B-B14F-4D97-AF65-F5344CB8AC3E}">
        <p14:creationId xmlns:p14="http://schemas.microsoft.com/office/powerpoint/2010/main" val="271466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D342-4582-4377-AD70-D6F03AA6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0606B-E39D-4D97-BB38-7B5881A6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2AD7F2-AB98-4359-8F70-6AA29957C3C0}"/>
              </a:ext>
            </a:extLst>
          </p:cNvPr>
          <p:cNvSpPr txBox="1"/>
          <p:nvPr/>
        </p:nvSpPr>
        <p:spPr>
          <a:xfrm>
            <a:off x="10927144" y="6488668"/>
            <a:ext cx="85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Inquire</a:t>
            </a:r>
          </a:p>
        </p:txBody>
      </p:sp>
    </p:spTree>
    <p:extLst>
      <p:ext uri="{BB962C8B-B14F-4D97-AF65-F5344CB8AC3E}">
        <p14:creationId xmlns:p14="http://schemas.microsoft.com/office/powerpoint/2010/main" val="147616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1933A-E873-4C46-A6A8-B413B146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950D-0412-4D70-9CE9-A2B4FB34E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51C8E0-CD24-4E8E-AA9A-B8E3F80B8B91}"/>
              </a:ext>
            </a:extLst>
          </p:cNvPr>
          <p:cNvSpPr txBox="1"/>
          <p:nvPr/>
        </p:nvSpPr>
        <p:spPr>
          <a:xfrm>
            <a:off x="11330609" y="6546575"/>
            <a:ext cx="833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Gather</a:t>
            </a:r>
          </a:p>
        </p:txBody>
      </p:sp>
    </p:spTree>
    <p:extLst>
      <p:ext uri="{BB962C8B-B14F-4D97-AF65-F5344CB8AC3E}">
        <p14:creationId xmlns:p14="http://schemas.microsoft.com/office/powerpoint/2010/main" val="360235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7C2B9-7ABB-4220-8103-7435242C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57A50-5912-4809-84B0-F71BFA793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7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E77C-85E3-4632-8941-D610AB26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D069B-826F-41BA-9CBB-4D31B9B8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420396-2D0E-4640-89FD-F229FD7339FF}"/>
              </a:ext>
            </a:extLst>
          </p:cNvPr>
          <p:cNvSpPr txBox="1"/>
          <p:nvPr/>
        </p:nvSpPr>
        <p:spPr>
          <a:xfrm>
            <a:off x="11145078" y="6492875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300064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7A3E9-4086-4747-B05A-AA248AE0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CDB86-667C-45B1-82A5-C9937EE1C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398AC-87C3-41A1-A59B-12E4277CB96D}"/>
              </a:ext>
            </a:extLst>
          </p:cNvPr>
          <p:cNvSpPr txBox="1"/>
          <p:nvPr/>
        </p:nvSpPr>
        <p:spPr>
          <a:xfrm>
            <a:off x="10906658" y="6338404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89026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BABDDAD6B9DA4B8BE8A0084B264A4C" ma:contentTypeVersion="27" ma:contentTypeDescription="Create a new document." ma:contentTypeScope="" ma:versionID="0f4738fb4cb6d4338a64a462e7e60ead">
  <xsd:schema xmlns:xsd="http://www.w3.org/2001/XMLSchema" xmlns:xs="http://www.w3.org/2001/XMLSchema" xmlns:p="http://schemas.microsoft.com/office/2006/metadata/properties" xmlns:ns1="http://schemas.microsoft.com/sharepoint/v3" xmlns:ns3="e757fead-de37-4f0e-b5cc-2c6ef2842c7e" xmlns:ns4="992e172f-5347-49bf-8b22-d1c2d9b84eea" targetNamespace="http://schemas.microsoft.com/office/2006/metadata/properties" ma:root="true" ma:fieldsID="568ff870f1923787be12a4d5eb8b6e5c" ns1:_="" ns3:_="" ns4:_="">
    <xsd:import namespace="http://schemas.microsoft.com/sharepoint/v3"/>
    <xsd:import namespace="e757fead-de37-4f0e-b5cc-2c6ef2842c7e"/>
    <xsd:import namespace="992e172f-5347-49bf-8b22-d1c2d9b84e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7fead-de37-4f0e-b5cc-2c6ef2842c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e172f-5347-49bf-8b22-d1c2d9b84eea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992e172f-5347-49bf-8b22-d1c2d9b84eea" xsi:nil="true"/>
    <Has_Teacher_Only_SectionGroup xmlns="992e172f-5347-49bf-8b22-d1c2d9b84eea" xsi:nil="true"/>
    <_ip_UnifiedCompliancePolicyUIAction xmlns="http://schemas.microsoft.com/sharepoint/v3" xsi:nil="true"/>
    <Teachers xmlns="992e172f-5347-49bf-8b22-d1c2d9b84eea">
      <UserInfo>
        <DisplayName/>
        <AccountId xsi:nil="true"/>
        <AccountType/>
      </UserInfo>
    </Teachers>
    <Self_Registration_Enabled xmlns="992e172f-5347-49bf-8b22-d1c2d9b84eea" xsi:nil="true"/>
    <DefaultSectionNames xmlns="992e172f-5347-49bf-8b22-d1c2d9b84eea" xsi:nil="true"/>
    <Invited_Teachers xmlns="992e172f-5347-49bf-8b22-d1c2d9b84eea" xsi:nil="true"/>
    <CultureName xmlns="992e172f-5347-49bf-8b22-d1c2d9b84eea" xsi:nil="true"/>
    <Students xmlns="992e172f-5347-49bf-8b22-d1c2d9b84eea">
      <UserInfo>
        <DisplayName/>
        <AccountId xsi:nil="true"/>
        <AccountType/>
      </UserInfo>
    </Students>
    <_ip_UnifiedCompliancePolicyProperties xmlns="http://schemas.microsoft.com/sharepoint/v3" xsi:nil="true"/>
    <Invited_Students xmlns="992e172f-5347-49bf-8b22-d1c2d9b84eea" xsi:nil="true"/>
    <FolderType xmlns="992e172f-5347-49bf-8b22-d1c2d9b84eea" xsi:nil="true"/>
    <Owner xmlns="992e172f-5347-49bf-8b22-d1c2d9b84eea">
      <UserInfo>
        <DisplayName/>
        <AccountId xsi:nil="true"/>
        <AccountType/>
      </UserInfo>
    </Owner>
    <Student_Groups xmlns="992e172f-5347-49bf-8b22-d1c2d9b84eea">
      <UserInfo>
        <DisplayName/>
        <AccountId xsi:nil="true"/>
        <AccountType/>
      </UserInfo>
    </Student_Groups>
    <Is_Collaboration_Space_Locked xmlns="992e172f-5347-49bf-8b22-d1c2d9b84eea" xsi:nil="true"/>
    <AppVersion xmlns="992e172f-5347-49bf-8b22-d1c2d9b84eea" xsi:nil="true"/>
  </documentManagement>
</p:properties>
</file>

<file path=customXml/itemProps1.xml><?xml version="1.0" encoding="utf-8"?>
<ds:datastoreItem xmlns:ds="http://schemas.openxmlformats.org/officeDocument/2006/customXml" ds:itemID="{70E496AF-F738-4D97-81D1-B3C25D8A47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664D09-0453-4DAD-B81F-247C572404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57fead-de37-4f0e-b5cc-2c6ef2842c7e"/>
    <ds:schemaRef ds:uri="992e172f-5347-49bf-8b22-d1c2d9b84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315631-9E0D-4124-8E9A-2A8FFFC4300D}">
  <ds:schemaRefs>
    <ds:schemaRef ds:uri="992e172f-5347-49bf-8b22-d1c2d9b84eea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e757fead-de37-4f0e-b5cc-2c6ef2842c7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Energizer/Icebreaker</vt:lpstr>
      <vt:lpstr>Lesson Objectives</vt:lpstr>
      <vt:lpstr>Pre-Assessment</vt:lpstr>
      <vt:lpstr>Reflection</vt:lpstr>
      <vt:lpstr>PowerPoint Presentation</vt:lpstr>
      <vt:lpstr>Reflection</vt:lpstr>
      <vt:lpstr>PowerPoint Presentation</vt:lpstr>
      <vt:lpstr>Reflection</vt:lpstr>
      <vt:lpstr>Assessment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Gozalo, Gilbert T</dc:creator>
  <cp:lastModifiedBy>Gozalo, Gilbert T</cp:lastModifiedBy>
  <cp:revision>2</cp:revision>
  <dcterms:created xsi:type="dcterms:W3CDTF">2020-01-17T13:33:25Z</dcterms:created>
  <dcterms:modified xsi:type="dcterms:W3CDTF">2022-03-08T11:40:22Z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0x010100A4BABDDAD6B9DA4B8BE8A0084B264A4C</vt:lpwstr>
  </property>
</Properties>
</file>